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g6fDH1paq1vZ76EhP/rdDb+/R5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s://www.lospaziobianco.it/baleneorchielefantesse/wp-content/uploads/sites/25/2019/01/9788878745902_4_0_508_75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77744">
            <a:off x="-225997" y="648511"/>
            <a:ext cx="9110381" cy="6951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 stella : Corradini, Matteo, Facchini, Vittoria: Amazon.it: Libri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22612">
            <a:off x="4494874" y="1121820"/>
            <a:ext cx="4118968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 rot="678596">
            <a:off x="4197689" y="1747306"/>
            <a:ext cx="422199" cy="31399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UN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315950" y="241150"/>
            <a:ext cx="586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latin typeface="Comic Sans MS"/>
                <a:ea typeface="Comic Sans MS"/>
                <a:cs typeface="Comic Sans MS"/>
                <a:sym typeface="Comic Sans MS"/>
              </a:rPr>
              <a:t>GIORNATA DELLA MEMORIA 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21220"/>
            <a:ext cx="4320480" cy="638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327430"/>
            <a:ext cx="4171950" cy="615736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96" name="Google Shape;96;p2"/>
          <p:cNvSpPr txBox="1"/>
          <p:nvPr/>
        </p:nvSpPr>
        <p:spPr>
          <a:xfrm>
            <a:off x="3995936" y="2996952"/>
            <a:ext cx="354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417472" y="5950975"/>
            <a:ext cx="21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</a:t>
            </a: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DANZA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44390"/>
            <a:ext cx="8057880" cy="656091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03" name="Google Shape;103;p3"/>
          <p:cNvSpPr txBox="1"/>
          <p:nvPr/>
        </p:nvSpPr>
        <p:spPr>
          <a:xfrm>
            <a:off x="2486975" y="692700"/>
            <a:ext cx="1675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-IT" sz="2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</a:t>
            </a:r>
            <a:r>
              <a:rPr b="1" lang="it-IT" sz="2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FUMETTI</a:t>
            </a:r>
            <a:endParaRPr b="1" sz="2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18" y="620687"/>
            <a:ext cx="8819480" cy="5678781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09" name="Google Shape;109;p4"/>
          <p:cNvSpPr txBox="1"/>
          <p:nvPr/>
        </p:nvSpPr>
        <p:spPr>
          <a:xfrm>
            <a:off x="4898735" y="5502425"/>
            <a:ext cx="36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INSIEME PER CONOSCERE ….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49" y="659287"/>
            <a:ext cx="8753695" cy="550601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115" name="Google Shape;115;p5"/>
          <p:cNvSpPr txBox="1"/>
          <p:nvPr/>
        </p:nvSpPr>
        <p:spPr>
          <a:xfrm>
            <a:off x="4860032" y="5260558"/>
            <a:ext cx="2460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…E FARE MEMORIA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/>
        </p:nvSpPr>
        <p:spPr>
          <a:xfrm>
            <a:off x="179512" y="188640"/>
            <a:ext cx="855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Nel buio della persecuzione e nella notte del Lager brilla una Stella: è la stella della Shoah, la stella sul cuore di ogni Ebreo che, discriminato e perseguitato, affida sogni e speranze alle stelle del Cielo, apparentemente uniche testimoni  di quella immane tragedia.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" y="306896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Ringraziamo le docenti Perlini, Perini e Giusti per avere accompagnato le classi prime medie di Lesignano in questo suggestivo viaggio alla scoperta della storia e della cultura ebraica.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grazie speciale agli artisti e alle artiste di  </a:t>
            </a:r>
            <a:r>
              <a:rPr b="1" i="1"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Terra di Danza</a:t>
            </a:r>
            <a:r>
              <a:rPr lang="it-IT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ci hanno letteralmente preso per mano e contagiato di inesauribile energia (www.terradidanza.it)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2023-01-27T14:15:32Z</dcterms:created>
  <dc:creator>Federica</dc:creator>
</cp:coreProperties>
</file>